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4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8F6C4A-4437-4CF4-85EB-61B7EC452A2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0"/>
      <dgm:spPr/>
      <dgm:t>
        <a:bodyPr/>
        <a:lstStyle/>
        <a:p>
          <a:endParaRPr lang="ru-RU"/>
        </a:p>
      </dgm:t>
    </dgm:pt>
    <dgm:pt modelId="{7C294751-DBE5-4930-90FA-1CBAE8D46E57}" type="pres">
      <dgm:prSet presAssocID="{EE8F6C4A-4437-4CF4-85EB-61B7EC452A2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DAB313F-300E-441B-965B-5D08F3FFCF5E}" type="presOf" srcId="{EE8F6C4A-4437-4CF4-85EB-61B7EC452A23}" destId="{7C294751-DBE5-4930-90FA-1CBAE8D46E57}" srcOrd="0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500175"/>
            <a:ext cx="8458200" cy="1785949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Спеши творить добро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2643182"/>
            <a:ext cx="3833810" cy="1728790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Добро и зло творить всегда</a:t>
            </a:r>
          </a:p>
          <a:p>
            <a:r>
              <a:rPr lang="ru-RU" i="1" dirty="0" smtClean="0">
                <a:solidFill>
                  <a:srgbClr val="C00000"/>
                </a:solidFill>
              </a:rPr>
              <a:t>Во власти всех людей.</a:t>
            </a:r>
          </a:p>
          <a:p>
            <a:r>
              <a:rPr lang="ru-RU" i="1" dirty="0" smtClean="0">
                <a:solidFill>
                  <a:srgbClr val="C00000"/>
                </a:solidFill>
              </a:rPr>
              <a:t>Но зло творится без труда,</a:t>
            </a:r>
          </a:p>
          <a:p>
            <a:r>
              <a:rPr lang="ru-RU" i="1" dirty="0" smtClean="0">
                <a:solidFill>
                  <a:srgbClr val="C00000"/>
                </a:solidFill>
              </a:rPr>
              <a:t>Добро творить трудней.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1857364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Добро</a:t>
            </a:r>
            <a:r>
              <a:rPr lang="ru-RU" dirty="0" smtClean="0"/>
              <a:t> </a:t>
            </a:r>
            <a:r>
              <a:rPr lang="ru-RU" dirty="0" smtClean="0"/>
              <a:t>–     </a:t>
            </a:r>
            <a:r>
              <a:rPr lang="ru-RU" i="1" dirty="0" smtClean="0"/>
              <a:t>нечто </a:t>
            </a:r>
            <a:r>
              <a:rPr lang="ru-RU" i="1" dirty="0" smtClean="0"/>
              <a:t>положительное, </a:t>
            </a:r>
            <a:r>
              <a:rPr lang="ru-RU" i="1" dirty="0" smtClean="0"/>
              <a:t>  хорошее</a:t>
            </a:r>
            <a:r>
              <a:rPr lang="ru-RU" i="1" dirty="0" smtClean="0"/>
              <a:t>, полезное, противоположное злу.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Доброта  </a:t>
            </a:r>
            <a:r>
              <a:rPr lang="ru-RU" b="1" dirty="0" smtClean="0"/>
              <a:t>-</a:t>
            </a:r>
            <a:r>
              <a:rPr lang="ru-RU" dirty="0" smtClean="0"/>
              <a:t>  </a:t>
            </a:r>
            <a:r>
              <a:rPr lang="ru-RU" i="1" dirty="0" smtClean="0"/>
              <a:t>отзывчивость , душевное расположение к людям, стремление делать людям добро.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5500702"/>
          <a:ext cx="1571636" cy="839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Л </a:t>
            </a:r>
            <a:r>
              <a:rPr lang="ru-RU" b="1" dirty="0" smtClean="0"/>
              <a:t> </a:t>
            </a:r>
            <a:r>
              <a:rPr lang="ru-RU" dirty="0" smtClean="0"/>
              <a:t>-    «люди»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З –    </a:t>
            </a:r>
            <a:r>
              <a:rPr lang="ru-RU" dirty="0" smtClean="0"/>
              <a:t>«земля»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 –  </a:t>
            </a:r>
            <a:r>
              <a:rPr lang="ru-RU" dirty="0" smtClean="0"/>
              <a:t>« мыслить»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   </a:t>
            </a:r>
            <a:r>
              <a:rPr lang="ru-RU" dirty="0" smtClean="0"/>
              <a:t>-  «добро»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rgbClr val="7030A0"/>
                </a:solidFill>
              </a:rPr>
              <a:t>Люди земли,  мыслите, думайте и творите     ДОБРО.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615362" cy="457203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 smtClean="0"/>
              <a:t>        </a:t>
            </a:r>
          </a:p>
          <a:p>
            <a:r>
              <a:rPr lang="ru-RU" b="1" dirty="0" smtClean="0"/>
              <a:t>                        </a:t>
            </a:r>
          </a:p>
          <a:p>
            <a:pPr>
              <a:buNone/>
            </a:pPr>
            <a:r>
              <a:rPr lang="ru-RU" sz="16000" b="1" dirty="0" smtClean="0">
                <a:solidFill>
                  <a:srgbClr val="C00000"/>
                </a:solidFill>
              </a:rPr>
              <a:t>           </a:t>
            </a:r>
          </a:p>
          <a:p>
            <a:pPr>
              <a:buNone/>
            </a:pPr>
            <a:r>
              <a:rPr lang="ru-RU" sz="16000" b="1" dirty="0" smtClean="0">
                <a:solidFill>
                  <a:srgbClr val="7030A0"/>
                </a:solidFill>
              </a:rPr>
              <a:t>      </a:t>
            </a:r>
            <a:r>
              <a:rPr lang="ru-RU" sz="16000" b="1" i="1" dirty="0" smtClean="0">
                <a:solidFill>
                  <a:srgbClr val="7030A0"/>
                </a:solidFill>
              </a:rPr>
              <a:t>Жизнь дана на добрые дела.</a:t>
            </a:r>
          </a:p>
          <a:p>
            <a:endParaRPr lang="ru-RU" sz="16000" b="1" dirty="0" smtClean="0">
              <a:solidFill>
                <a:srgbClr val="C00000"/>
              </a:solidFill>
            </a:endParaRPr>
          </a:p>
          <a:p>
            <a:endParaRPr lang="ru-RU" sz="16000" b="1" dirty="0" smtClean="0">
              <a:solidFill>
                <a:srgbClr val="C00000"/>
              </a:solidFill>
            </a:endParaRPr>
          </a:p>
          <a:p>
            <a:endParaRPr lang="ru-RU" sz="8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8400" b="1" dirty="0" smtClean="0">
              <a:solidFill>
                <a:srgbClr val="C00000"/>
              </a:solidFill>
            </a:endParaRPr>
          </a:p>
          <a:p>
            <a:endParaRPr lang="ru-RU" sz="8400" b="1" dirty="0" smtClean="0"/>
          </a:p>
          <a:p>
            <a:endParaRPr lang="ru-RU" sz="8400" b="1" dirty="0" smtClean="0"/>
          </a:p>
          <a:p>
            <a:endParaRPr lang="ru-RU" sz="8400" b="1" dirty="0" smtClean="0"/>
          </a:p>
          <a:p>
            <a:pPr>
              <a:buNone/>
            </a:pPr>
            <a:r>
              <a:rPr lang="ru-RU" b="1" dirty="0" smtClean="0"/>
              <a:t>        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err="1" smtClean="0">
                <a:solidFill>
                  <a:srgbClr val="7030A0"/>
                </a:solidFill>
              </a:rPr>
              <a:t>Шагеева</a:t>
            </a:r>
            <a:r>
              <a:rPr lang="ru-RU" dirty="0" smtClean="0">
                <a:solidFill>
                  <a:srgbClr val="7030A0"/>
                </a:solidFill>
              </a:rPr>
              <a:t> Диана,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ученица 7 класса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Участница  третьего этапа всероссийского литературного конкурса юных талантов «Волшебное пёрышко». 2010 г.</a:t>
            </a:r>
          </a:p>
          <a:p>
            <a:r>
              <a:rPr lang="ru-RU" b="1" i="1" dirty="0" smtClean="0"/>
              <a:t>Победитель конкурса детского литературного творчества «Мама, милая моя». 2015 г.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Ситдикова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Райфа</a:t>
            </a:r>
            <a:r>
              <a:rPr lang="ru-RU" b="1" dirty="0" smtClean="0">
                <a:solidFill>
                  <a:srgbClr val="FF0000"/>
                </a:solidFill>
              </a:rPr>
              <a:t>   </a:t>
            </a:r>
            <a:r>
              <a:rPr lang="ru-RU" b="1" dirty="0" err="1" smtClean="0">
                <a:solidFill>
                  <a:srgbClr val="FF0000"/>
                </a:solidFill>
              </a:rPr>
              <a:t>Казихановна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                        Умная жена,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                     Любимая мама,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                    Бабушка добрая,</a:t>
            </a:r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                    Поэтесса мудрая.</a:t>
            </a:r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            Крепко любящая жизнь,</a:t>
            </a:r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      Творящая только добро на земле,</a:t>
            </a:r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     Заслуживающая уважения сельчан.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r>
              <a:rPr lang="ru-RU" dirty="0" smtClean="0">
                <a:solidFill>
                  <a:srgbClr val="FF0000"/>
                </a:solidFill>
              </a:rPr>
              <a:t>Правила  доброты.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Совершать хорошие дела просто так, из хороших побуждений.</a:t>
            </a:r>
          </a:p>
          <a:p>
            <a:r>
              <a:rPr lang="ru-RU" i="1" dirty="0" smtClean="0"/>
              <a:t>Любить людей знакомых и незнакомых.</a:t>
            </a:r>
          </a:p>
          <a:p>
            <a:r>
              <a:rPr lang="ru-RU" i="1" dirty="0" smtClean="0"/>
              <a:t>Призывать окружающих  к хорошим взаимоотношениям.</a:t>
            </a:r>
          </a:p>
          <a:p>
            <a:r>
              <a:rPr lang="ru-RU" i="1" dirty="0" smtClean="0"/>
              <a:t>Быть вежливым в словах и поступках.</a:t>
            </a:r>
          </a:p>
          <a:p>
            <a:r>
              <a:rPr lang="ru-RU" i="1" dirty="0" smtClean="0"/>
              <a:t>Прощать ошибки других.</a:t>
            </a:r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Если хочешь, чтобы вокруг тебя были хорошие  добрые люди,  попробуй относиться  к ним  внимательно, ласково, вежливо – увидишь, всё  станет  лучше.  </a:t>
            </a:r>
            <a:r>
              <a:rPr lang="ru-RU" i="1" smtClean="0"/>
              <a:t>Всё зависит </a:t>
            </a:r>
            <a:r>
              <a:rPr lang="ru-RU" i="1" dirty="0" smtClean="0"/>
              <a:t>от тебя самого себя, поверь мне.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</a:t>
            </a:r>
            <a:r>
              <a:rPr lang="ru-RU" i="1" dirty="0" smtClean="0"/>
              <a:t>Максим Горький.</a:t>
            </a:r>
            <a:endParaRPr lang="ru-RU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</TotalTime>
  <Words>211</Words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    Спеши творить добро</vt:lpstr>
      <vt:lpstr>         Добро –     нечто положительное,   хорошее, полезное, противоположное злу. Доброта  -  отзывчивость , душевное расположение к людям, стремление делать людям добро. </vt:lpstr>
      <vt:lpstr>Слайд 3</vt:lpstr>
      <vt:lpstr>              .     </vt:lpstr>
      <vt:lpstr>Шагеева Диана, ученица 7 класса</vt:lpstr>
      <vt:lpstr>Ситдикова  Райфа   Казихановна</vt:lpstr>
      <vt:lpstr>                  Правила  доброты.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11</cp:revision>
  <dcterms:modified xsi:type="dcterms:W3CDTF">2015-12-15T16:04:25Z</dcterms:modified>
</cp:coreProperties>
</file>